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2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C264CC-9F41-28F6-E0DA-EB3C3E0D7D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D177C6-CA59-EE8D-395D-E9DA5DFE5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EBFDF0-93CC-B095-20BD-ABE5A7E22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006675-CF30-970E-B425-C7581E32C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99F381-C126-871E-0DD0-D7FC6DF61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014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A9F62A-EC44-B013-09C6-6E881C174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325D048-67E2-B010-B9A3-6E0823449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6C0479-F29B-E9A5-8E61-E020AA09C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5500C5-A59A-9CBC-BBDD-05D0AAF77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3AA07C-0E34-6EB7-6EA3-8FA0D6001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42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5A7FAEA-A805-E1EA-391C-3EB998B9AC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5E0A92E-E0B0-E23C-1ADE-F9072E0274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368C2F-D925-0AF9-FEA2-6D64A005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EEBD5B-A846-6958-7653-8DB36937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D7F7DA-A24A-45D1-A0DE-2579E3569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341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629421-5482-8B74-191A-9F25EF793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4B2106-D2C7-747B-687F-A21F65D9B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E93F9D-C78C-F787-A977-B58D157AF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FC89EF-0193-6236-4947-DE3BDFFB4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320E76-C840-07B2-B3C7-5E71F2D0F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069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10CA47-F0B3-1199-2E52-F5AB087B0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D3DB317-535C-D3FE-21D9-0302FCF387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EB3E05-C507-94B6-6A6E-9EC7082D3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3E557B-FA22-CEB7-DAA2-DD5E9BCBE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E35649-B661-96B7-F72A-31D627656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813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0B592A-DC7A-3552-5AE3-73BDBAB5F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49784B-0E74-69E4-C897-8604CB2DDD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868B20-A9D1-48B9-1097-C5FE752799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7CA6EA0-28A1-D867-A31D-0C848E824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9BF5C5-6392-25E5-5A1E-0B8CB4F14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38A871-D8B3-090A-E60D-9AFF3CD3D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525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A5184F-460B-6AB1-C7B2-8A65045A4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896FB3-D343-E63B-D2E1-DAD072DB5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D5BDEA1-8D1C-CC4E-EFC0-4E50BC95C1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DF96912-F69F-03E0-4924-01C35A38E5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4264A32-EFE0-8BB3-3A22-ACFA123A04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CE2818A-C468-F0CB-FB84-8A9CBE210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D917D0C-29EA-5B59-AEA7-21B144242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97C0C2C-9FDE-3838-67AF-9A8D3C8B8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5678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C0451A-02E6-5C74-D955-F1EA9FEDC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06E181B-5B8C-1273-FB73-445A7AC66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2515AE2-93A3-A5E4-0561-D09164ABF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55C5D49-5F49-C4FD-B3ED-E82CD3031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4057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B495D13-7177-74F5-88F4-3CD654A88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2665AD-A3EB-AEA4-FCF7-2987A022D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FE97D85-D66C-8AF9-82D6-ABFA56B49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624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25CEFE-AF24-9D64-B4FA-D9C52071A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4E7400-C7DC-FE86-CF8C-0251723A8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20F9D8A-8B6D-2CFF-11C8-3BA81E9BE5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453982-A258-A10E-F7C5-641012081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EE48E3-0EAF-54D5-53A1-DD2900D68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93F77E7-64E4-1686-7342-C9876D581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9929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3A18DA-177A-A441-0458-E0A57BE0B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9A1EA91-F3FF-03D8-B0F5-B46B9679E3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0B6A37-2D0D-2A03-E9F2-3D3E1365EF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270C7E1-DB6D-3027-3D2F-2E0672D4F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E05859-B972-0E71-7608-F2594E2EB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1EE0983-DBAB-3E77-D22C-B7A21C8E1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542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56E3EA8-AE25-0DBC-662A-620B556D6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C55627-8033-09CE-7345-BB1A15DBB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9F9100-58D6-7A45-A8BE-41FD986D5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1A1C3A-A6DB-42CD-BCFD-9E8E6A8637BF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DEB13F-BE61-0C18-BE95-7090C0C228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1F170B-D8A4-A660-3EA1-91257203A9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0356FD-3A6D-4017-8155-7477C02C84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173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5D062F-8305-E69C-18C4-D46E8BA4E4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095" y="449179"/>
            <a:ext cx="11357810" cy="368968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kumimoji="1"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</a:t>
            </a:r>
            <a:r>
              <a:rPr kumimoji="1" lang="en-US" altLang="ja-JP" sz="4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44</a:t>
            </a:r>
            <a:r>
              <a:rPr kumimoji="1" lang="ja-JP" altLang="en-US" sz="4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</a:t>
            </a:r>
            <a:r>
              <a:rPr kumimoji="1"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日本受精着床学会総会・学術講演会</a:t>
            </a:r>
            <a:br>
              <a:rPr kumimoji="1" lang="en-US" altLang="ja-JP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4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利益相反状態の開示</a:t>
            </a:r>
            <a:b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b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3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筆頭演者氏名：○○　○○</a:t>
            </a:r>
            <a:br>
              <a:rPr kumimoji="1" lang="en-US" altLang="ja-JP" sz="3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3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所属：□□大学□□学部□□教室</a:t>
            </a:r>
            <a:br>
              <a:rPr kumimoji="1" lang="en-US" altLang="ja-JP" sz="3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endParaRPr kumimoji="1" lang="ja-JP" altLang="en-US" sz="3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68C46D5-FC0F-CEE8-5226-5C5107889E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7095" y="4957011"/>
            <a:ext cx="11357810" cy="749968"/>
          </a:xfrm>
        </p:spPr>
        <p:txBody>
          <a:bodyPr/>
          <a:lstStyle/>
          <a:p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私の今回の演題に関連して、開示すべき利益相反状態はありません。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406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55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第44回日本受精着床学会総会・学術講演会 利益相反状態の開示  筆頭演者氏名：○○　○○ 所属：□□大学□□学部□□教室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第42回日本受精着床学会総会・学術講演会 利益相反状態の開示  筆頭演者氏名：○○　○○ 所属：□□大学□□学部□□教室 </dc:title>
  <dc:creator>知子 加瀬</dc:creator>
  <cp:lastModifiedBy>CONVEX2506D</cp:lastModifiedBy>
  <cp:revision>3</cp:revision>
  <dcterms:created xsi:type="dcterms:W3CDTF">2024-02-27T13:21:18Z</dcterms:created>
  <dcterms:modified xsi:type="dcterms:W3CDTF">2025-12-24T02:47:22Z</dcterms:modified>
</cp:coreProperties>
</file>